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handoutMasters/handoutMaster1.xml" ContentType="application/vnd.openxmlformats-officedocument.presentationml.handoutMaster+xml"/>
  <Override PartName="/ppt/media/image3.svg" ContentType="image/svg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4"/>
    <p:sldId id="257" r:id="rId3"/>
    <p:sldId id="258" r:id="rId2"/>
    <p:sldId id="259" r:id="rId11"/>
    <p:sldId id="260" r:id="rId12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014" autoAdjust="0"/>
    <p:restoredTop sz="94629" autoAdjust="0"/>
  </p:normalViewPr>
  <p:slideViewPr>
    <p:cSldViewPr snapToGrid="0">
      <p:cViewPr varScale="1">
        <p:scale>
          <a:sx n="124" d="100"/>
          <a:sy n="124" d="100"/>
        </p:scale>
        <p:origin x="115" y="3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3.xml"/><Relationship Id="rId3" Type="http://schemas.openxmlformats.org/officeDocument/2006/relationships/slide" Target="slides/slide2.xml"/><Relationship Id="rId4" Type="http://schemas.openxmlformats.org/officeDocument/2006/relationships/slide" Target="slides/slide1.xml"/><Relationship Id="rId5" Type="http://schemas.openxmlformats.org/officeDocument/2006/relationships/notesMaster" Target="notesMasters/notesMaster1.xml"/><Relationship Id="rId6" Type="http://schemas.openxmlformats.org/officeDocument/2006/relationships/handoutMaster" Target="handoutMasters/handoutMaster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slide" Target="slides/slide4.xml"/><Relationship Id="rId12" Type="http://schemas.openxmlformats.org/officeDocument/2006/relationships/slide" Target="slides/slide5.xml"/></Relationships>
</file>

<file path=ppt/handoutMasters/_rels/handout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2025-04-26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media/image4.png>
</file>

<file path=ppt/media/image5.png>
</file>

<file path=ppt/media/image6.png>
</file>

<file path=ppt/media/image7.png>
</file>

<file path=ppt/notesMasters/_rels/notesMaster1.xml.rels><?xml version='1.0' encoding='UTF-8' standalone='yes'?>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2025-04-26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40760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844535"/>
            <a:ext cx="5588000" cy="160035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020A223A-B448-7F12-C7E1-9C4974F970E3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40760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427FCD8A-4D7E-660E-F583-E70E0057316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844535"/>
            <a:ext cx="5588000" cy="160035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938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59" r:id="rId6"/>
    <p:sldLayoutId id="2147483655" r:id="rId7"/>
    <p:sldLayoutId id="2147483656" r:id="rId8"/>
    <p:sldLayoutId id="2147483658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914400" rtl="0" eaLnBrk="1" latinLnBrk="1" hangingPunct="1">
        <a:lnSpc>
          <a:spcPct val="100000"/>
        </a:lnSpc>
        <a:spcBef>
          <a:spcPts val="800"/>
        </a:spcBef>
        <a:spcAft>
          <a:spcPts val="400"/>
        </a:spcAft>
        <a:buClr>
          <a:schemeClr val="tx1"/>
        </a:buClr>
        <a:buSzPct val="12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6.png"/><Relationship Id="rId3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t>제목없음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Zapier-GPTs 연동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순서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AutoNum type="arabicPeriod"/>
            </a:pPr>
            <a:r>
              <a:rPr/>
              <a:t>새 GPTs를 만듭니다.</a:t>
            </a:r>
          </a:p>
          <a:p>
            <a:pPr>
              <a:buAutoNum type="arabicPeriod"/>
            </a:pPr>
            <a:r>
              <a:rPr/>
              <a:t>새 GPTs의 Action(작업)에 Zapier Special Link를 사용해 OpenAI 스키마를 입력해줍니다.</a:t>
            </a:r>
          </a:p>
          <a:p>
            <a:pPr lvl="1"/>
            <a:r>
              <a:rPr/>
              <a:t>이제 GPTs가 Zapier의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list_available_action</a:t>
            </a:r>
            <a:r>
              <a:rPr/>
              <a:t> 및 </a:t>
            </a:r>
            <a:r>
              <a:rPr lang="en-US">
                <a:solidFill>
                  <a:schemeClr val="accent2"/>
                </a:solidFill>
                <a:highlight>
                  <a:srgbClr val="EEEEEE"/>
                </a:highlight>
                <a:latin typeface="Consolas"/>
              </a:rPr>
              <a:t>run_action</a:t>
            </a:r>
            <a:r>
              <a:rPr/>
              <a:t> 을 실행할 수 있게 됩니다.</a:t>
            </a:r>
          </a:p>
          <a:p>
            <a:pPr>
              <a:buAutoNum type="arabicPeriod"/>
            </a:pPr>
            <a:r>
              <a:rPr/>
              <a:t>사용할 Zapier Ai Action을 생성해줍니다.</a:t>
            </a:r>
          </a:p>
          <a:p>
            <a:pPr lvl="1"/>
            <a:r>
              <a:rPr/>
              <a:t>AI Action 이름을 별도로 지정해 줍니다.</a:t>
            </a:r>
          </a:p>
          <a:p>
            <a:pPr>
              <a:buAutoNum type="arabicPeriod"/>
            </a:pPr>
            <a:r>
              <a:rPr/>
              <a:t>GPTs에 Instruction을 작성해줍니다.</a:t>
            </a:r>
          </a:p>
          <a:p>
            <a:pPr>
              <a:buAutoNum type="arabicPeriod"/>
            </a:pPr>
            <a:r>
              <a:rPr/>
              <a:t>테스트</a:t>
            </a:r>
          </a:p>
          <a:p>
            <a:pPr>
              <a:buAutoNum type="arabicPeriod"/>
            </a:pPr>
            <a:r>
              <a:rPr/>
              <a:t>저장 및 배포</a:t>
            </a:r>
          </a:p>
          <a:p>
            <a:pPr lvl="1">
              <a:buAutoNum type="romanUcPeriod"/>
            </a:pPr>
            <a:r>
              <a:rPr/>
              <a:t>나만 보기로 저장 후 Zapier 로그인 해제 시 공유 가능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/>
            <a:r>
              <a:rPr/>
              <a:t>GPT 탐색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1" sz="half"/>
          </p:nvPr>
        </p:nvSpPr>
        <p:spPr>
          <a:xfrm>
            <a:off x="6249437" y="4962220"/>
            <a:ext cx="5588000" cy="1482665"/>
          </a:xfrm>
        </p:spPr>
        <p:txBody>
          <a:bodyPr/>
          <a:lstStyle/>
          <a:p>
            <a:pPr/>
            <a:r>
              <a:rPr/>
              <a:t>만들기</a:t>
            </a:r>
          </a:p>
        </p:txBody>
      </p:sp>
      <p:pic>
        <p:nvPicPr>
          <p:cNvPr id="7" name="Picture 6" descr="eeba3c04f6cf814a66b199648f00e55b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63" y="1337388"/>
            <a:ext cx="5588000" cy="3350512"/>
          </a:xfrm>
          <a:prstGeom prst="rect">
            <a:avLst/>
          </a:prstGeom>
        </p:spPr>
      </p:pic>
      <p:pic>
        <p:nvPicPr>
          <p:cNvPr id="8" name="Picture 7" descr="ad673f8686fad4ed671b50948b4812c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437" y="1337388"/>
            <a:ext cx="5588000" cy="3232827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>
            <a:pPr/>
            <a:r>
              <a:rPr/>
              <a:t>구성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idx="11" sz="half"/>
          </p:nvPr>
        </p:nvSpPr>
        <p:spPr>
          <a:xfrm>
            <a:off x="6249437" y="4962220"/>
            <a:ext cx="5588000" cy="1482665"/>
          </a:xfrm>
        </p:spPr>
        <p:txBody>
          <a:bodyPr/>
          <a:lstStyle/>
          <a:p>
            <a:pPr/>
            <a:r>
              <a:rPr/>
              <a:t>작업(Actions)</a:t>
            </a:r>
          </a:p>
        </p:txBody>
      </p:sp>
      <p:pic>
        <p:nvPicPr>
          <p:cNvPr id="7" name="Picture 6" descr="bad36895cd9565b4226cc0b753193e4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4563" y="1337388"/>
            <a:ext cx="5588000" cy="3350512"/>
          </a:xfrm>
          <a:prstGeom prst="rect">
            <a:avLst/>
          </a:prstGeom>
        </p:spPr>
      </p:pic>
      <p:pic>
        <p:nvPicPr>
          <p:cNvPr id="8" name="Picture 7" descr="c6ef5795b0d2e7893060c9bec6963eb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49437" y="1337388"/>
            <a:ext cx="5588000" cy="3232827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367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문형 배</dc:creator>
  <cp:lastModifiedBy>문형 배</cp:lastModifiedBy>
  <cp:revision>108</cp:revision>
  <dcterms:created xsi:type="dcterms:W3CDTF">2024-02-09T18:46:30Z</dcterms:created>
  <dcterms:modified xsi:type="dcterms:W3CDTF">2025-04-25T16:01:50Z</dcterms:modified>
</cp:coreProperties>
</file>

<file path=docProps/thumbnail.jpeg>
</file>